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978C-E468-437A-8F4C-87D6922E93C1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FDBF-9B15-4C1A-A564-961555F2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1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r>
              <a:rPr lang="en-US" baseline="0" dirty="0" smtClean="0"/>
              <a:t> and connectors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FDBF-9B15-4C1A-A564-961555F2DD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Organization 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FDBF-9B15-4C1A-A564-961555F2D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7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5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9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632ED-A6C9-4413-BF82-DC9D453F0CE8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09D1C-633E-4913-A756-CF95F25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wmf"/><Relationship Id="rId3" Type="http://schemas.openxmlformats.org/officeDocument/2006/relationships/image" Target="../media/image1.emf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wmf"/><Relationship Id="rId3" Type="http://schemas.openxmlformats.org/officeDocument/2006/relationships/image" Target="../media/image1.emf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295400" y="2590800"/>
            <a:ext cx="662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Bold" pitchFamily="34" charset="0"/>
                <a:cs typeface="Arial" pitchFamily="34" charset="0"/>
              </a:rPr>
              <a:t>Worldwide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Bold" pitchFamily="34" charset="0"/>
                <a:cs typeface="Arial" pitchFamily="34" charset="0"/>
              </a:rPr>
              <a:t>Marine  Restoration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85800" y="2667000"/>
            <a:ext cx="609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to start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806575"/>
            <a:ext cx="3925887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1" y="2958145"/>
            <a:ext cx="2419350" cy="94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56" y="152400"/>
            <a:ext cx="1485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60" y="1957387"/>
            <a:ext cx="1447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MC900389216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94" y="866775"/>
            <a:ext cx="103663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2094706" y="704850"/>
            <a:ext cx="1441450" cy="1414462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43956" y="1651000"/>
            <a:ext cx="752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Volunteers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MC90023176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56" y="664709"/>
            <a:ext cx="1000125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612606" y="596446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069806" y="1510846"/>
            <a:ext cx="628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Educators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15" descr="MC90005327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54" y="3935054"/>
            <a:ext cx="736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6455229" y="3781066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791779" y="4808179"/>
            <a:ext cx="752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Researchers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6" name="Picture 18" descr="MC900228857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4" y="4127141"/>
            <a:ext cx="113506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1412535" y="4076341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393485" y="4789129"/>
            <a:ext cx="147796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International Governments and Communities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9" name="Picture 21" descr="MC900280846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81" y="5094288"/>
            <a:ext cx="81597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4960144" y="5081588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331619" y="5989638"/>
            <a:ext cx="752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Contractors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2" name="Picture 24" descr="MC900441942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5233988"/>
            <a:ext cx="75406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2971800" y="5129213"/>
            <a:ext cx="1439862" cy="1414462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3181350" y="5962650"/>
            <a:ext cx="923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Non-profit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Organizations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5" name="Picture 27" descr="MC900361472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17" y="2450145"/>
            <a:ext cx="973138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1151392" y="2250120"/>
            <a:ext cx="1441450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1087892" y="3064508"/>
            <a:ext cx="145573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National, State &amp; Local Governments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2794 L -0.00417 0.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/>
      <p:bldP spid="6" grpId="0" animBg="1"/>
      <p:bldP spid="7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295400" y="2590800"/>
            <a:ext cx="662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Bold" pitchFamily="34" charset="0"/>
                <a:cs typeface="Arial" pitchFamily="34" charset="0"/>
              </a:rPr>
              <a:t>Worldwide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Bold" pitchFamily="34" charset="0"/>
                <a:cs typeface="Arial" pitchFamily="34" charset="0"/>
              </a:rPr>
              <a:t>Marine  Restoration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85800" y="2667000"/>
            <a:ext cx="609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to start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806575"/>
            <a:ext cx="3925887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1" y="2958145"/>
            <a:ext cx="2419350" cy="94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56" y="152400"/>
            <a:ext cx="1485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60" y="1957387"/>
            <a:ext cx="1447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MC900389216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94" y="866775"/>
            <a:ext cx="103663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2094706" y="704850"/>
            <a:ext cx="1441450" cy="1414462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43956" y="1651000"/>
            <a:ext cx="752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Volunteers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MC90023176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56" y="664709"/>
            <a:ext cx="1000125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612606" y="596446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069806" y="1510846"/>
            <a:ext cx="628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Educators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15" descr="MC900053279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54" y="3935054"/>
            <a:ext cx="736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6455229" y="3781066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791779" y="4808179"/>
            <a:ext cx="752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Researchers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6" name="Picture 18" descr="MC900228857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4" y="4127141"/>
            <a:ext cx="113506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1412535" y="4076341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393485" y="4789129"/>
            <a:ext cx="147796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International Governments and Communities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9" name="Picture 21" descr="MC900280846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81" y="5094288"/>
            <a:ext cx="81597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4960144" y="5081588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331619" y="5989638"/>
            <a:ext cx="752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Contractors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2" name="Picture 24" descr="MC900441942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03" y="5269234"/>
            <a:ext cx="75406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2922328" y="5164459"/>
            <a:ext cx="1439862" cy="1414462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3131878" y="5997896"/>
            <a:ext cx="923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Non-profit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Organizations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5" name="Picture 27" descr="MC900361472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17" y="2450145"/>
            <a:ext cx="973138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1151392" y="2250120"/>
            <a:ext cx="1441450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1087892" y="3064508"/>
            <a:ext cx="145573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National, State &amp; Local Governments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stCxn id="2052" idx="2"/>
          </p:cNvCxnSpPr>
          <p:nvPr/>
        </p:nvCxnSpPr>
        <p:spPr>
          <a:xfrm>
            <a:off x="4571206" y="1581150"/>
            <a:ext cx="0" cy="538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911056" y="2819400"/>
            <a:ext cx="679904" cy="144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96431" y="2012496"/>
            <a:ext cx="339725" cy="349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/>
          <p:cNvCxnSpPr/>
          <p:nvPr/>
        </p:nvCxnSpPr>
        <p:spPr>
          <a:xfrm>
            <a:off x="5105400" y="4648200"/>
            <a:ext cx="304800" cy="48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/>
          <p:cNvCxnSpPr/>
          <p:nvPr/>
        </p:nvCxnSpPr>
        <p:spPr>
          <a:xfrm flipH="1">
            <a:off x="3828256" y="4784366"/>
            <a:ext cx="230982" cy="41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Connector 2070"/>
          <p:cNvCxnSpPr>
            <a:stCxn id="6" idx="3"/>
          </p:cNvCxnSpPr>
          <p:nvPr/>
        </p:nvCxnSpPr>
        <p:spPr>
          <a:xfrm flipH="1">
            <a:off x="5410200" y="1805120"/>
            <a:ext cx="413269" cy="44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Straight Connector 2073"/>
          <p:cNvCxnSpPr>
            <a:stCxn id="18" idx="6"/>
          </p:cNvCxnSpPr>
          <p:nvPr/>
        </p:nvCxnSpPr>
        <p:spPr>
          <a:xfrm>
            <a:off x="2592842" y="2958145"/>
            <a:ext cx="539036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Connector 2076"/>
          <p:cNvCxnSpPr>
            <a:stCxn id="12" idx="7"/>
          </p:cNvCxnSpPr>
          <p:nvPr/>
        </p:nvCxnSpPr>
        <p:spPr>
          <a:xfrm flipV="1">
            <a:off x="2641534" y="3935054"/>
            <a:ext cx="539816" cy="348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/>
          <p:cNvCxnSpPr/>
          <p:nvPr/>
        </p:nvCxnSpPr>
        <p:spPr>
          <a:xfrm flipH="1" flipV="1">
            <a:off x="5911056" y="3935054"/>
            <a:ext cx="623094" cy="192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2794 L -0.00417 0.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/>
      <p:bldP spid="6" grpId="0" animBg="1"/>
      <p:bldP spid="7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295400" y="2590800"/>
            <a:ext cx="662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Bold" pitchFamily="34" charset="0"/>
                <a:cs typeface="Arial" pitchFamily="34" charset="0"/>
              </a:rPr>
              <a:t>Worldwide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Bold" pitchFamily="34" charset="0"/>
                <a:cs typeface="Arial" pitchFamily="34" charset="0"/>
              </a:rPr>
              <a:t>Marine  Restoration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85800" y="2667000"/>
            <a:ext cx="609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to start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806575"/>
            <a:ext cx="3925887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1" y="2958145"/>
            <a:ext cx="2419350" cy="94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56" y="152400"/>
            <a:ext cx="1485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60" y="1957387"/>
            <a:ext cx="1447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MC900389216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94" y="866775"/>
            <a:ext cx="103663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2094706" y="704850"/>
            <a:ext cx="1441450" cy="1414462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43956" y="1651000"/>
            <a:ext cx="752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Volunteers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MC90023176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56" y="664709"/>
            <a:ext cx="1000125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612606" y="596446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069806" y="1510846"/>
            <a:ext cx="628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Educators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15" descr="MC900053279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54" y="3935054"/>
            <a:ext cx="736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6455229" y="3781066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791779" y="4808179"/>
            <a:ext cx="752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Researchers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6" name="Picture 18" descr="MC900228857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4" y="4127141"/>
            <a:ext cx="113506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1412535" y="4076341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393485" y="4789129"/>
            <a:ext cx="147796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International Governments and Communities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9" name="Picture 21" descr="MC900280846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81" y="5094288"/>
            <a:ext cx="81597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4960144" y="5081588"/>
            <a:ext cx="1439862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331619" y="5989638"/>
            <a:ext cx="752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Contractors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2" name="Picture 24" descr="MC900441942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03" y="5269234"/>
            <a:ext cx="75406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2922328" y="5164459"/>
            <a:ext cx="1439862" cy="1414462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3131878" y="5997896"/>
            <a:ext cx="923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Non-profit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Organizations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5" name="Picture 27" descr="MC900361472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17" y="2450145"/>
            <a:ext cx="973138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1151392" y="2250120"/>
            <a:ext cx="1441450" cy="1416050"/>
          </a:xfrm>
          <a:prstGeom prst="ellipse">
            <a:avLst/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1087892" y="3064508"/>
            <a:ext cx="145573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National, State &amp; Local Governments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stCxn id="2052" idx="2"/>
          </p:cNvCxnSpPr>
          <p:nvPr/>
        </p:nvCxnSpPr>
        <p:spPr>
          <a:xfrm>
            <a:off x="4571206" y="1581150"/>
            <a:ext cx="0" cy="538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911056" y="2819400"/>
            <a:ext cx="679904" cy="144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96431" y="2012496"/>
            <a:ext cx="385593" cy="41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/>
          <p:cNvCxnSpPr/>
          <p:nvPr/>
        </p:nvCxnSpPr>
        <p:spPr>
          <a:xfrm>
            <a:off x="5105400" y="4648200"/>
            <a:ext cx="304800" cy="48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/>
          <p:cNvCxnSpPr/>
          <p:nvPr/>
        </p:nvCxnSpPr>
        <p:spPr>
          <a:xfrm flipH="1">
            <a:off x="3828256" y="4784366"/>
            <a:ext cx="230982" cy="41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Connector 2070"/>
          <p:cNvCxnSpPr>
            <a:stCxn id="6" idx="3"/>
          </p:cNvCxnSpPr>
          <p:nvPr/>
        </p:nvCxnSpPr>
        <p:spPr>
          <a:xfrm flipH="1">
            <a:off x="5410200" y="1805120"/>
            <a:ext cx="413269" cy="44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Straight Connector 2073"/>
          <p:cNvCxnSpPr>
            <a:stCxn id="18" idx="6"/>
          </p:cNvCxnSpPr>
          <p:nvPr/>
        </p:nvCxnSpPr>
        <p:spPr>
          <a:xfrm>
            <a:off x="2592842" y="2958145"/>
            <a:ext cx="539036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Connector 2076"/>
          <p:cNvCxnSpPr>
            <a:stCxn id="12" idx="7"/>
          </p:cNvCxnSpPr>
          <p:nvPr/>
        </p:nvCxnSpPr>
        <p:spPr>
          <a:xfrm flipV="1">
            <a:off x="2641534" y="3935054"/>
            <a:ext cx="539816" cy="348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/>
          <p:cNvCxnSpPr/>
          <p:nvPr/>
        </p:nvCxnSpPr>
        <p:spPr>
          <a:xfrm flipH="1" flipV="1">
            <a:off x="5911056" y="3935054"/>
            <a:ext cx="623094" cy="192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52" idx="2"/>
          </p:cNvCxnSpPr>
          <p:nvPr/>
        </p:nvCxnSpPr>
        <p:spPr>
          <a:xfrm flipH="1">
            <a:off x="3196431" y="1581150"/>
            <a:ext cx="1374775" cy="431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52" idx="2"/>
            <a:endCxn id="18" idx="6"/>
          </p:cNvCxnSpPr>
          <p:nvPr/>
        </p:nvCxnSpPr>
        <p:spPr>
          <a:xfrm flipH="1">
            <a:off x="2592842" y="1581150"/>
            <a:ext cx="1978364" cy="137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52" idx="2"/>
            <a:endCxn id="12" idx="7"/>
          </p:cNvCxnSpPr>
          <p:nvPr/>
        </p:nvCxnSpPr>
        <p:spPr>
          <a:xfrm flipH="1">
            <a:off x="2641534" y="1581150"/>
            <a:ext cx="1929672" cy="2702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52" idx="2"/>
          </p:cNvCxnSpPr>
          <p:nvPr/>
        </p:nvCxnSpPr>
        <p:spPr>
          <a:xfrm flipH="1">
            <a:off x="3828256" y="1581150"/>
            <a:ext cx="742950" cy="3615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>
            <a:stCxn id="2052" idx="2"/>
          </p:cNvCxnSpPr>
          <p:nvPr/>
        </p:nvCxnSpPr>
        <p:spPr>
          <a:xfrm>
            <a:off x="4571206" y="1581150"/>
            <a:ext cx="838994" cy="3548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>
            <a:stCxn id="2052" idx="2"/>
          </p:cNvCxnSpPr>
          <p:nvPr/>
        </p:nvCxnSpPr>
        <p:spPr>
          <a:xfrm>
            <a:off x="4571206" y="1581150"/>
            <a:ext cx="1962944" cy="2545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/>
          <p:cNvCxnSpPr>
            <a:stCxn id="2052" idx="2"/>
          </p:cNvCxnSpPr>
          <p:nvPr/>
        </p:nvCxnSpPr>
        <p:spPr>
          <a:xfrm>
            <a:off x="4571206" y="1581150"/>
            <a:ext cx="2019754" cy="123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/>
          <p:cNvCxnSpPr>
            <a:stCxn id="2052" idx="2"/>
            <a:endCxn id="6" idx="3"/>
          </p:cNvCxnSpPr>
          <p:nvPr/>
        </p:nvCxnSpPr>
        <p:spPr>
          <a:xfrm>
            <a:off x="4571206" y="1581150"/>
            <a:ext cx="1252263" cy="22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/>
          <p:nvPr/>
        </p:nvCxnSpPr>
        <p:spPr>
          <a:xfrm flipV="1">
            <a:off x="3828256" y="2854145"/>
            <a:ext cx="2762704" cy="2342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Connector 2067"/>
          <p:cNvCxnSpPr/>
          <p:nvPr/>
        </p:nvCxnSpPr>
        <p:spPr>
          <a:xfrm flipH="1">
            <a:off x="5410200" y="2854145"/>
            <a:ext cx="1180760" cy="227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Connector 2072"/>
          <p:cNvCxnSpPr/>
          <p:nvPr/>
        </p:nvCxnSpPr>
        <p:spPr>
          <a:xfrm flipH="1">
            <a:off x="2612686" y="2834400"/>
            <a:ext cx="3982696" cy="109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Connector 2077"/>
          <p:cNvCxnSpPr/>
          <p:nvPr/>
        </p:nvCxnSpPr>
        <p:spPr>
          <a:xfrm flipH="1" flipV="1">
            <a:off x="3196431" y="2027620"/>
            <a:ext cx="3394529" cy="791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Connector 2080"/>
          <p:cNvCxnSpPr>
            <a:endCxn id="6" idx="3"/>
          </p:cNvCxnSpPr>
          <p:nvPr/>
        </p:nvCxnSpPr>
        <p:spPr>
          <a:xfrm flipH="1" flipV="1">
            <a:off x="5823469" y="1805120"/>
            <a:ext cx="767491" cy="104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0" name="Straight Connector 2089"/>
          <p:cNvCxnSpPr/>
          <p:nvPr/>
        </p:nvCxnSpPr>
        <p:spPr>
          <a:xfrm flipV="1">
            <a:off x="3828256" y="4127141"/>
            <a:ext cx="2705894" cy="106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4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2794 L -0.00417 0.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0500"/>
                            </p:stCondLst>
                            <p:childTnLst>
                              <p:par>
                                <p:cTn id="2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2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/>
      <p:bldP spid="6" grpId="0" animBg="1"/>
      <p:bldP spid="7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73</Words>
  <Application>Microsoft Office PowerPoint</Application>
  <PresentationFormat>On-screen Show (4:3)</PresentationFormat>
  <Paragraphs>37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Worldwide  Marine  Restoration</vt:lpstr>
      <vt:lpstr>Worldwide  Marine  Restoration</vt:lpstr>
      <vt:lpstr>Worldwide  Marine  Restoration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Worldwide  Marine  Restoration</dc:title>
  <dc:creator>Larry D Beggs</dc:creator>
  <cp:lastModifiedBy>Larry D Beggs</cp:lastModifiedBy>
  <cp:revision>13</cp:revision>
  <dcterms:created xsi:type="dcterms:W3CDTF">2012-10-20T15:54:37Z</dcterms:created>
  <dcterms:modified xsi:type="dcterms:W3CDTF">2012-10-20T21:43:22Z</dcterms:modified>
</cp:coreProperties>
</file>